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355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7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57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00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84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0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4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5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6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5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3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4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54E4F-D54D-4FA0-BCDB-A3A3060F28CF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DA2565-2B21-4AC1-94F4-53A42119B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3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1" y="0"/>
            <a:ext cx="4943475" cy="700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7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6" y="0"/>
            <a:ext cx="4702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1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-51954"/>
            <a:ext cx="4738254" cy="69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64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58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1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40" y="-5888"/>
            <a:ext cx="4902777" cy="68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1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5" y="-51955"/>
            <a:ext cx="4738255" cy="69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31750"/>
            <a:ext cx="4724400" cy="68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4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-31750"/>
            <a:ext cx="4724400" cy="68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6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77" y="-83474"/>
            <a:ext cx="4958196" cy="69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4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76" y="-64077"/>
            <a:ext cx="4944341" cy="692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04" y="-54559"/>
            <a:ext cx="4881995" cy="69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1" y="-31750"/>
            <a:ext cx="4724400" cy="68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1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56" y="-29860"/>
            <a:ext cx="5047818" cy="68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0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92" y="-29859"/>
            <a:ext cx="5047817" cy="68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9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06" y="0"/>
            <a:ext cx="4839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1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0"/>
            <a:ext cx="4874202" cy="69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87" y="0"/>
            <a:ext cx="4839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0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-29133"/>
            <a:ext cx="4860348" cy="68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1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0"/>
            <a:ext cx="4702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9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2" y="0"/>
            <a:ext cx="4702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0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-48764"/>
            <a:ext cx="4874202" cy="69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588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0</Words>
  <Application>Microsoft Office PowerPoint</Application>
  <PresentationFormat>Широкоэкранный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 </cp:lastModifiedBy>
  <cp:revision>2</cp:revision>
  <dcterms:created xsi:type="dcterms:W3CDTF">2019-03-27T04:44:44Z</dcterms:created>
  <dcterms:modified xsi:type="dcterms:W3CDTF">2019-03-27T04:57:43Z</dcterms:modified>
</cp:coreProperties>
</file>